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8" r:id="rId3"/>
    <p:sldId id="270" r:id="rId4"/>
    <p:sldId id="271" r:id="rId5"/>
    <p:sldId id="264" r:id="rId6"/>
    <p:sldId id="257" r:id="rId7"/>
    <p:sldId id="260" r:id="rId8"/>
    <p:sldId id="272" r:id="rId9"/>
    <p:sldId id="266" r:id="rId10"/>
    <p:sldId id="267" r:id="rId11"/>
    <p:sldId id="268" r:id="rId12"/>
    <p:sldId id="269" r:id="rId13"/>
    <p:sldId id="261" r:id="rId14"/>
    <p:sldId id="262" r:id="rId15"/>
    <p:sldId id="263" r:id="rId16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7E1217-1796-4299-9BEC-8CC446401D2A}" v="1251" dt="2018-09-28T21:05:01.580"/>
    <p1510:client id="{93A2FD0E-C09B-4386-B732-F71851B5B818}" v="247" dt="2018-09-28T21:45:11.4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56" autoAdjust="0"/>
    <p:restoredTop sz="66550" autoAdjust="0"/>
  </p:normalViewPr>
  <p:slideViewPr>
    <p:cSldViewPr snapToGrid="0">
      <p:cViewPr varScale="1">
        <p:scale>
          <a:sx n="64" d="100"/>
          <a:sy n="64" d="100"/>
        </p:scale>
        <p:origin x="63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antha Schiffman" userId="98c0d389-83ea-46cc-8971-191348608a86" providerId="ADAL" clId="{877E1217-1796-4299-9BEC-8CC446401D2A}"/>
    <pc:docChg chg="custSel addSld modSld">
      <pc:chgData name="Samantha Schiffman" userId="98c0d389-83ea-46cc-8971-191348608a86" providerId="ADAL" clId="{877E1217-1796-4299-9BEC-8CC446401D2A}" dt="2018-09-28T21:05:01.580" v="1242" actId="1076"/>
      <pc:docMkLst>
        <pc:docMk/>
      </pc:docMkLst>
      <pc:sldChg chg="addSp modSp">
        <pc:chgData name="Samantha Schiffman" userId="98c0d389-83ea-46cc-8971-191348608a86" providerId="ADAL" clId="{877E1217-1796-4299-9BEC-8CC446401D2A}" dt="2018-09-28T21:02:11.898" v="1184" actId="20578"/>
        <pc:sldMkLst>
          <pc:docMk/>
          <pc:sldMk cId="3688808190" sldId="256"/>
        </pc:sldMkLst>
        <pc:spChg chg="mod">
          <ac:chgData name="Samantha Schiffman" userId="98c0d389-83ea-46cc-8971-191348608a86" providerId="ADAL" clId="{877E1217-1796-4299-9BEC-8CC446401D2A}" dt="2018-09-28T20:20:59.652" v="74" actId="27636"/>
          <ac:spMkLst>
            <pc:docMk/>
            <pc:sldMk cId="3688808190" sldId="256"/>
            <ac:spMk id="3" creationId="{81F6ECE6-443B-40BF-89CE-0E451C4EFAE1}"/>
          </ac:spMkLst>
        </pc:spChg>
        <pc:spChg chg="add mod">
          <ac:chgData name="Samantha Schiffman" userId="98c0d389-83ea-46cc-8971-191348608a86" providerId="ADAL" clId="{877E1217-1796-4299-9BEC-8CC446401D2A}" dt="2018-09-28T21:02:11.898" v="1184" actId="20578"/>
          <ac:spMkLst>
            <pc:docMk/>
            <pc:sldMk cId="3688808190" sldId="256"/>
            <ac:spMk id="4" creationId="{C44DC7D5-9258-483E-85B5-380D6FE1E1DD}"/>
          </ac:spMkLst>
        </pc:spChg>
      </pc:sldChg>
      <pc:sldChg chg="delSp modSp">
        <pc:chgData name="Samantha Schiffman" userId="98c0d389-83ea-46cc-8971-191348608a86" providerId="ADAL" clId="{877E1217-1796-4299-9BEC-8CC446401D2A}" dt="2018-09-28T20:36:43.848" v="346" actId="1076"/>
        <pc:sldMkLst>
          <pc:docMk/>
          <pc:sldMk cId="390654412" sldId="257"/>
        </pc:sldMkLst>
        <pc:spChg chg="mod">
          <ac:chgData name="Samantha Schiffman" userId="98c0d389-83ea-46cc-8971-191348608a86" providerId="ADAL" clId="{877E1217-1796-4299-9BEC-8CC446401D2A}" dt="2018-09-28T20:36:43.848" v="346" actId="1076"/>
          <ac:spMkLst>
            <pc:docMk/>
            <pc:sldMk cId="390654412" sldId="257"/>
            <ac:spMk id="2" creationId="{CDBF094B-1184-4BE7-9589-E24CB59BD6CE}"/>
          </ac:spMkLst>
        </pc:spChg>
        <pc:spChg chg="del mod">
          <ac:chgData name="Samantha Schiffman" userId="98c0d389-83ea-46cc-8971-191348608a86" providerId="ADAL" clId="{877E1217-1796-4299-9BEC-8CC446401D2A}" dt="2018-09-28T20:35:29.331" v="283" actId="478"/>
          <ac:spMkLst>
            <pc:docMk/>
            <pc:sldMk cId="390654412" sldId="257"/>
            <ac:spMk id="5" creationId="{B55857DE-F46D-4666-9FDC-0C7096B20D6B}"/>
          </ac:spMkLst>
        </pc:spChg>
      </pc:sldChg>
      <pc:sldChg chg="modSp">
        <pc:chgData name="Samantha Schiffman" userId="98c0d389-83ea-46cc-8971-191348608a86" providerId="ADAL" clId="{877E1217-1796-4299-9BEC-8CC446401D2A}" dt="2018-09-28T20:42:45.320" v="364" actId="14100"/>
        <pc:sldMkLst>
          <pc:docMk/>
          <pc:sldMk cId="384581955" sldId="258"/>
        </pc:sldMkLst>
        <pc:spChg chg="mod">
          <ac:chgData name="Samantha Schiffman" userId="98c0d389-83ea-46cc-8971-191348608a86" providerId="ADAL" clId="{877E1217-1796-4299-9BEC-8CC446401D2A}" dt="2018-09-28T20:42:45.320" v="364" actId="14100"/>
          <ac:spMkLst>
            <pc:docMk/>
            <pc:sldMk cId="384581955" sldId="258"/>
            <ac:spMk id="3" creationId="{507E3A9D-253A-4DA1-AABD-1EEF0E8AC2E3}"/>
          </ac:spMkLst>
        </pc:spChg>
      </pc:sldChg>
      <pc:sldChg chg="modSp modNotesTx">
        <pc:chgData name="Samantha Schiffman" userId="98c0d389-83ea-46cc-8971-191348608a86" providerId="ADAL" clId="{877E1217-1796-4299-9BEC-8CC446401D2A}" dt="2018-09-28T20:30:13.413" v="262" actId="20577"/>
        <pc:sldMkLst>
          <pc:docMk/>
          <pc:sldMk cId="3006449219" sldId="260"/>
        </pc:sldMkLst>
        <pc:spChg chg="mod">
          <ac:chgData name="Samantha Schiffman" userId="98c0d389-83ea-46cc-8971-191348608a86" providerId="ADAL" clId="{877E1217-1796-4299-9BEC-8CC446401D2A}" dt="2018-09-28T20:30:13.413" v="262" actId="20577"/>
          <ac:spMkLst>
            <pc:docMk/>
            <pc:sldMk cId="3006449219" sldId="260"/>
            <ac:spMk id="3" creationId="{90BD8D19-B6B5-4948-AF34-2A7E87E88BBF}"/>
          </ac:spMkLst>
        </pc:spChg>
      </pc:sldChg>
      <pc:sldChg chg="modSp">
        <pc:chgData name="Samantha Schiffman" userId="98c0d389-83ea-46cc-8971-191348608a86" providerId="ADAL" clId="{877E1217-1796-4299-9BEC-8CC446401D2A}" dt="2018-09-28T21:05:01.580" v="1242" actId="1076"/>
        <pc:sldMkLst>
          <pc:docMk/>
          <pc:sldMk cId="280678747" sldId="261"/>
        </pc:sldMkLst>
        <pc:spChg chg="mod">
          <ac:chgData name="Samantha Schiffman" userId="98c0d389-83ea-46cc-8971-191348608a86" providerId="ADAL" clId="{877E1217-1796-4299-9BEC-8CC446401D2A}" dt="2018-09-28T21:05:01.580" v="1242" actId="1076"/>
          <ac:spMkLst>
            <pc:docMk/>
            <pc:sldMk cId="280678747" sldId="261"/>
            <ac:spMk id="2" creationId="{90EA710C-78D1-49F3-B067-24321F4A8C61}"/>
          </ac:spMkLst>
        </pc:spChg>
      </pc:sldChg>
      <pc:sldChg chg="addSp modSp">
        <pc:chgData name="Samantha Schiffman" userId="98c0d389-83ea-46cc-8971-191348608a86" providerId="ADAL" clId="{877E1217-1796-4299-9BEC-8CC446401D2A}" dt="2018-09-28T21:04:03.743" v="1238" actId="207"/>
        <pc:sldMkLst>
          <pc:docMk/>
          <pc:sldMk cId="37217064" sldId="263"/>
        </pc:sldMkLst>
        <pc:spChg chg="mod">
          <ac:chgData name="Samantha Schiffman" userId="98c0d389-83ea-46cc-8971-191348608a86" providerId="ADAL" clId="{877E1217-1796-4299-9BEC-8CC446401D2A}" dt="2018-09-28T21:03:40.500" v="1237" actId="1076"/>
          <ac:spMkLst>
            <pc:docMk/>
            <pc:sldMk cId="37217064" sldId="263"/>
            <ac:spMk id="3" creationId="{FC1EF477-FF93-4F38-AC7E-4EFD62310E68}"/>
          </ac:spMkLst>
        </pc:spChg>
        <pc:spChg chg="add mod">
          <ac:chgData name="Samantha Schiffman" userId="98c0d389-83ea-46cc-8971-191348608a86" providerId="ADAL" clId="{877E1217-1796-4299-9BEC-8CC446401D2A}" dt="2018-09-28T21:04:03.743" v="1238" actId="207"/>
          <ac:spMkLst>
            <pc:docMk/>
            <pc:sldMk cId="37217064" sldId="263"/>
            <ac:spMk id="4" creationId="{425C70B1-7721-497B-809B-B3DA6741FD4D}"/>
          </ac:spMkLst>
        </pc:spChg>
      </pc:sldChg>
      <pc:sldChg chg="addSp modSp">
        <pc:chgData name="Samantha Schiffman" userId="98c0d389-83ea-46cc-8971-191348608a86" providerId="ADAL" clId="{877E1217-1796-4299-9BEC-8CC446401D2A}" dt="2018-09-28T20:44:56.526" v="414" actId="1076"/>
        <pc:sldMkLst>
          <pc:docMk/>
          <pc:sldMk cId="1786096115" sldId="264"/>
        </pc:sldMkLst>
        <pc:spChg chg="mod">
          <ac:chgData name="Samantha Schiffman" userId="98c0d389-83ea-46cc-8971-191348608a86" providerId="ADAL" clId="{877E1217-1796-4299-9BEC-8CC446401D2A}" dt="2018-09-28T20:44:56.526" v="414" actId="1076"/>
          <ac:spMkLst>
            <pc:docMk/>
            <pc:sldMk cId="1786096115" sldId="264"/>
            <ac:spMk id="2" creationId="{94835CB4-A790-4B20-88D0-BE9DEEF21020}"/>
          </ac:spMkLst>
        </pc:spChg>
        <pc:spChg chg="mod">
          <ac:chgData name="Samantha Schiffman" userId="98c0d389-83ea-46cc-8971-191348608a86" providerId="ADAL" clId="{877E1217-1796-4299-9BEC-8CC446401D2A}" dt="2018-09-28T20:27:47.973" v="225" actId="14100"/>
          <ac:spMkLst>
            <pc:docMk/>
            <pc:sldMk cId="1786096115" sldId="264"/>
            <ac:spMk id="3" creationId="{035018D0-1F87-4B1C-BFAA-551F63ACF2AF}"/>
          </ac:spMkLst>
        </pc:spChg>
        <pc:spChg chg="add mod">
          <ac:chgData name="Samantha Schiffman" userId="98c0d389-83ea-46cc-8971-191348608a86" providerId="ADAL" clId="{877E1217-1796-4299-9BEC-8CC446401D2A}" dt="2018-09-28T20:28:12.515" v="228" actId="1076"/>
          <ac:spMkLst>
            <pc:docMk/>
            <pc:sldMk cId="1786096115" sldId="264"/>
            <ac:spMk id="4" creationId="{A9C4DAE9-78CF-463B-96FA-902B414E1B24}"/>
          </ac:spMkLst>
        </pc:spChg>
      </pc:sldChg>
      <pc:sldChg chg="modSp">
        <pc:chgData name="Samantha Schiffman" userId="98c0d389-83ea-46cc-8971-191348608a86" providerId="ADAL" clId="{877E1217-1796-4299-9BEC-8CC446401D2A}" dt="2018-09-28T20:46:57.205" v="441" actId="1076"/>
        <pc:sldMkLst>
          <pc:docMk/>
          <pc:sldMk cId="2465526640" sldId="266"/>
        </pc:sldMkLst>
        <pc:spChg chg="mod">
          <ac:chgData name="Samantha Schiffman" userId="98c0d389-83ea-46cc-8971-191348608a86" providerId="ADAL" clId="{877E1217-1796-4299-9BEC-8CC446401D2A}" dt="2018-09-28T20:46:57.205" v="441" actId="1076"/>
          <ac:spMkLst>
            <pc:docMk/>
            <pc:sldMk cId="2465526640" sldId="266"/>
            <ac:spMk id="2" creationId="{F4F945C0-9C17-4184-8701-25ADEE5024C6}"/>
          </ac:spMkLst>
        </pc:spChg>
        <pc:spChg chg="mod">
          <ac:chgData name="Samantha Schiffman" userId="98c0d389-83ea-46cc-8971-191348608a86" providerId="ADAL" clId="{877E1217-1796-4299-9BEC-8CC446401D2A}" dt="2018-09-28T20:46:05.821" v="422" actId="1076"/>
          <ac:spMkLst>
            <pc:docMk/>
            <pc:sldMk cId="2465526640" sldId="266"/>
            <ac:spMk id="3" creationId="{C290E8BD-F397-401E-9B92-FDBCB158A9C1}"/>
          </ac:spMkLst>
        </pc:spChg>
      </pc:sldChg>
      <pc:sldChg chg="addSp modSp">
        <pc:chgData name="Samantha Schiffman" userId="98c0d389-83ea-46cc-8971-191348608a86" providerId="ADAL" clId="{877E1217-1796-4299-9BEC-8CC446401D2A}" dt="2018-09-28T20:55:17.867" v="808" actId="20577"/>
        <pc:sldMkLst>
          <pc:docMk/>
          <pc:sldMk cId="3646960970" sldId="267"/>
        </pc:sldMkLst>
        <pc:spChg chg="mod">
          <ac:chgData name="Samantha Schiffman" userId="98c0d389-83ea-46cc-8971-191348608a86" providerId="ADAL" clId="{877E1217-1796-4299-9BEC-8CC446401D2A}" dt="2018-09-28T20:55:17.867" v="808" actId="20577"/>
          <ac:spMkLst>
            <pc:docMk/>
            <pc:sldMk cId="3646960970" sldId="267"/>
            <ac:spMk id="3" creationId="{394BC2A7-1376-49DB-B09D-FEBA40019508}"/>
          </ac:spMkLst>
        </pc:spChg>
        <pc:spChg chg="add mod">
          <ac:chgData name="Samantha Schiffman" userId="98c0d389-83ea-46cc-8971-191348608a86" providerId="ADAL" clId="{877E1217-1796-4299-9BEC-8CC446401D2A}" dt="2018-09-28T20:53:17.602" v="523" actId="1076"/>
          <ac:spMkLst>
            <pc:docMk/>
            <pc:sldMk cId="3646960970" sldId="267"/>
            <ac:spMk id="4" creationId="{C7F6483B-FD5E-4C80-B505-FC355D9DC70D}"/>
          </ac:spMkLst>
        </pc:spChg>
      </pc:sldChg>
      <pc:sldChg chg="modSp">
        <pc:chgData name="Samantha Schiffman" userId="98c0d389-83ea-46cc-8971-191348608a86" providerId="ADAL" clId="{877E1217-1796-4299-9BEC-8CC446401D2A}" dt="2018-09-28T21:00:33.178" v="1168" actId="20577"/>
        <pc:sldMkLst>
          <pc:docMk/>
          <pc:sldMk cId="4292652270" sldId="268"/>
        </pc:sldMkLst>
        <pc:spChg chg="mod">
          <ac:chgData name="Samantha Schiffman" userId="98c0d389-83ea-46cc-8971-191348608a86" providerId="ADAL" clId="{877E1217-1796-4299-9BEC-8CC446401D2A}" dt="2018-09-28T21:00:06.115" v="1158" actId="20577"/>
          <ac:spMkLst>
            <pc:docMk/>
            <pc:sldMk cId="4292652270" sldId="268"/>
            <ac:spMk id="2" creationId="{0D260A62-E7AE-4D80-AA89-93F6B8E18695}"/>
          </ac:spMkLst>
        </pc:spChg>
        <pc:spChg chg="mod">
          <ac:chgData name="Samantha Schiffman" userId="98c0d389-83ea-46cc-8971-191348608a86" providerId="ADAL" clId="{877E1217-1796-4299-9BEC-8CC446401D2A}" dt="2018-09-28T21:00:33.178" v="1168" actId="20577"/>
          <ac:spMkLst>
            <pc:docMk/>
            <pc:sldMk cId="4292652270" sldId="268"/>
            <ac:spMk id="3" creationId="{FF952777-8A73-4BD2-B813-645571497AC3}"/>
          </ac:spMkLst>
        </pc:spChg>
      </pc:sldChg>
      <pc:sldChg chg="addSp modSp">
        <pc:chgData name="Samantha Schiffman" userId="98c0d389-83ea-46cc-8971-191348608a86" providerId="ADAL" clId="{877E1217-1796-4299-9BEC-8CC446401D2A}" dt="2018-09-28T21:04:52.066" v="1240" actId="1076"/>
        <pc:sldMkLst>
          <pc:docMk/>
          <pc:sldMk cId="1181888838" sldId="269"/>
        </pc:sldMkLst>
        <pc:spChg chg="mod">
          <ac:chgData name="Samantha Schiffman" userId="98c0d389-83ea-46cc-8971-191348608a86" providerId="ADAL" clId="{877E1217-1796-4299-9BEC-8CC446401D2A}" dt="2018-09-28T21:04:52.066" v="1240" actId="1076"/>
          <ac:spMkLst>
            <pc:docMk/>
            <pc:sldMk cId="1181888838" sldId="269"/>
            <ac:spMk id="2" creationId="{4C7D559E-88C5-42D3-BAD2-DB655EC0ABFE}"/>
          </ac:spMkLst>
        </pc:spChg>
        <pc:spChg chg="mod">
          <ac:chgData name="Samantha Schiffman" userId="98c0d389-83ea-46cc-8971-191348608a86" providerId="ADAL" clId="{877E1217-1796-4299-9BEC-8CC446401D2A}" dt="2018-09-28T21:01:40.908" v="1178" actId="403"/>
          <ac:spMkLst>
            <pc:docMk/>
            <pc:sldMk cId="1181888838" sldId="269"/>
            <ac:spMk id="3" creationId="{A980C40A-D77A-44F4-B831-57F7D0924616}"/>
          </ac:spMkLst>
        </pc:spChg>
        <pc:spChg chg="add">
          <ac:chgData name="Samantha Schiffman" userId="98c0d389-83ea-46cc-8971-191348608a86" providerId="ADAL" clId="{877E1217-1796-4299-9BEC-8CC446401D2A}" dt="2018-09-28T21:01:17.053" v="1169"/>
          <ac:spMkLst>
            <pc:docMk/>
            <pc:sldMk cId="1181888838" sldId="269"/>
            <ac:spMk id="4" creationId="{086860B0-178F-4629-8251-C5A76E0DAE78}"/>
          </ac:spMkLst>
        </pc:spChg>
      </pc:sldChg>
      <pc:sldChg chg="modSp">
        <pc:chgData name="Samantha Schiffman" userId="98c0d389-83ea-46cc-8971-191348608a86" providerId="ADAL" clId="{877E1217-1796-4299-9BEC-8CC446401D2A}" dt="2018-09-28T20:44:44.673" v="407" actId="1076"/>
        <pc:sldMkLst>
          <pc:docMk/>
          <pc:sldMk cId="1230209850" sldId="270"/>
        </pc:sldMkLst>
        <pc:spChg chg="mod">
          <ac:chgData name="Samantha Schiffman" userId="98c0d389-83ea-46cc-8971-191348608a86" providerId="ADAL" clId="{877E1217-1796-4299-9BEC-8CC446401D2A}" dt="2018-09-28T20:44:44.673" v="407" actId="1076"/>
          <ac:spMkLst>
            <pc:docMk/>
            <pc:sldMk cId="1230209850" sldId="270"/>
            <ac:spMk id="2" creationId="{229C8631-5881-4DE2-9C60-7108562B6492}"/>
          </ac:spMkLst>
        </pc:spChg>
        <pc:spChg chg="mod">
          <ac:chgData name="Samantha Schiffman" userId="98c0d389-83ea-46cc-8971-191348608a86" providerId="ADAL" clId="{877E1217-1796-4299-9BEC-8CC446401D2A}" dt="2018-09-28T20:23:19.891" v="141" actId="1076"/>
          <ac:spMkLst>
            <pc:docMk/>
            <pc:sldMk cId="1230209850" sldId="270"/>
            <ac:spMk id="4" creationId="{7F111A3A-5054-4A77-BBE7-9593321ADB07}"/>
          </ac:spMkLst>
        </pc:spChg>
      </pc:sldChg>
      <pc:sldChg chg="modSp">
        <pc:chgData name="Samantha Schiffman" userId="98c0d389-83ea-46cc-8971-191348608a86" providerId="ADAL" clId="{877E1217-1796-4299-9BEC-8CC446401D2A}" dt="2018-09-28T20:58:27.507" v="993" actId="20577"/>
        <pc:sldMkLst>
          <pc:docMk/>
          <pc:sldMk cId="1449801205" sldId="271"/>
        </pc:sldMkLst>
        <pc:spChg chg="mod">
          <ac:chgData name="Samantha Schiffman" userId="98c0d389-83ea-46cc-8971-191348608a86" providerId="ADAL" clId="{877E1217-1796-4299-9BEC-8CC446401D2A}" dt="2018-09-28T20:44:26.510" v="401" actId="1076"/>
          <ac:spMkLst>
            <pc:docMk/>
            <pc:sldMk cId="1449801205" sldId="271"/>
            <ac:spMk id="2" creationId="{26DF4702-D4D6-4CC3-8C30-23B8DD52DA5C}"/>
          </ac:spMkLst>
        </pc:spChg>
        <pc:spChg chg="mod">
          <ac:chgData name="Samantha Schiffman" userId="98c0d389-83ea-46cc-8971-191348608a86" providerId="ADAL" clId="{877E1217-1796-4299-9BEC-8CC446401D2A}" dt="2018-09-28T20:23:36.718" v="167" actId="20577"/>
          <ac:spMkLst>
            <pc:docMk/>
            <pc:sldMk cId="1449801205" sldId="271"/>
            <ac:spMk id="3" creationId="{2D1D8C47-CAFA-4645-BBC0-DEFFBF025872}"/>
          </ac:spMkLst>
        </pc:spChg>
        <pc:spChg chg="mod">
          <ac:chgData name="Samantha Schiffman" userId="98c0d389-83ea-46cc-8971-191348608a86" providerId="ADAL" clId="{877E1217-1796-4299-9BEC-8CC446401D2A}" dt="2018-09-28T20:58:27.507" v="993" actId="20577"/>
          <ac:spMkLst>
            <pc:docMk/>
            <pc:sldMk cId="1449801205" sldId="271"/>
            <ac:spMk id="4" creationId="{0D898AE4-5B2B-478A-AC31-34585510AA9B}"/>
          </ac:spMkLst>
        </pc:spChg>
      </pc:sldChg>
      <pc:sldChg chg="addSp delSp modSp add">
        <pc:chgData name="Samantha Schiffman" userId="98c0d389-83ea-46cc-8971-191348608a86" providerId="ADAL" clId="{877E1217-1796-4299-9BEC-8CC446401D2A}" dt="2018-09-28T20:36:37.452" v="345" actId="478"/>
        <pc:sldMkLst>
          <pc:docMk/>
          <pc:sldMk cId="1832956904" sldId="272"/>
        </pc:sldMkLst>
        <pc:spChg chg="mod">
          <ac:chgData name="Samantha Schiffman" userId="98c0d389-83ea-46cc-8971-191348608a86" providerId="ADAL" clId="{877E1217-1796-4299-9BEC-8CC446401D2A}" dt="2018-09-28T20:36:19.972" v="341" actId="1076"/>
          <ac:spMkLst>
            <pc:docMk/>
            <pc:sldMk cId="1832956904" sldId="272"/>
            <ac:spMk id="2" creationId="{9BC17A76-0E20-42E0-8B89-D755826CC171}"/>
          </ac:spMkLst>
        </pc:spChg>
        <pc:spChg chg="del mod">
          <ac:chgData name="Samantha Schiffman" userId="98c0d389-83ea-46cc-8971-191348608a86" providerId="ADAL" clId="{877E1217-1796-4299-9BEC-8CC446401D2A}" dt="2018-09-28T20:36:35.491" v="344" actId="478"/>
          <ac:spMkLst>
            <pc:docMk/>
            <pc:sldMk cId="1832956904" sldId="272"/>
            <ac:spMk id="3" creationId="{F67BE715-5F28-46D1-B481-9B566077DB91}"/>
          </ac:spMkLst>
        </pc:spChg>
        <pc:spChg chg="add del mod">
          <ac:chgData name="Samantha Schiffman" userId="98c0d389-83ea-46cc-8971-191348608a86" providerId="ADAL" clId="{877E1217-1796-4299-9BEC-8CC446401D2A}" dt="2018-09-28T20:36:37.452" v="345" actId="478"/>
          <ac:spMkLst>
            <pc:docMk/>
            <pc:sldMk cId="1832956904" sldId="272"/>
            <ac:spMk id="5" creationId="{34300F3A-1114-4A91-BAD6-37271E5ACA94}"/>
          </ac:spMkLst>
        </pc:spChg>
      </pc:sldChg>
    </pc:docChg>
  </pc:docChgLst>
  <pc:docChgLst>
    <pc:chgData name="Samantha Schiffman" userId="98c0d389-83ea-46cc-8971-191348608a86" providerId="ADAL" clId="{93A2FD0E-C09B-4386-B732-F71851B5B818}"/>
    <pc:docChg chg="custSel modSld">
      <pc:chgData name="Samantha Schiffman" userId="98c0d389-83ea-46cc-8971-191348608a86" providerId="ADAL" clId="{93A2FD0E-C09B-4386-B732-F71851B5B818}" dt="2018-09-28T21:45:11.425" v="246" actId="1076"/>
      <pc:docMkLst>
        <pc:docMk/>
      </pc:docMkLst>
      <pc:sldChg chg="addSp modSp">
        <pc:chgData name="Samantha Schiffman" userId="98c0d389-83ea-46cc-8971-191348608a86" providerId="ADAL" clId="{93A2FD0E-C09B-4386-B732-F71851B5B818}" dt="2018-09-28T21:45:11.425" v="246" actId="1076"/>
        <pc:sldMkLst>
          <pc:docMk/>
          <pc:sldMk cId="3688808190" sldId="256"/>
        </pc:sldMkLst>
        <pc:picChg chg="add mod">
          <ac:chgData name="Samantha Schiffman" userId="98c0d389-83ea-46cc-8971-191348608a86" providerId="ADAL" clId="{93A2FD0E-C09B-4386-B732-F71851B5B818}" dt="2018-09-28T21:45:11.425" v="246" actId="1076"/>
          <ac:picMkLst>
            <pc:docMk/>
            <pc:sldMk cId="3688808190" sldId="256"/>
            <ac:picMk id="5" creationId="{FBFEF394-663A-4232-932E-3A18327727EF}"/>
          </ac:picMkLst>
        </pc:picChg>
      </pc:sldChg>
      <pc:sldChg chg="modSp">
        <pc:chgData name="Samantha Schiffman" userId="98c0d389-83ea-46cc-8971-191348608a86" providerId="ADAL" clId="{93A2FD0E-C09B-4386-B732-F71851B5B818}" dt="2018-09-28T21:41:37.379" v="233" actId="20577"/>
        <pc:sldMkLst>
          <pc:docMk/>
          <pc:sldMk cId="390654412" sldId="257"/>
        </pc:sldMkLst>
        <pc:spChg chg="mod">
          <ac:chgData name="Samantha Schiffman" userId="98c0d389-83ea-46cc-8971-191348608a86" providerId="ADAL" clId="{93A2FD0E-C09B-4386-B732-F71851B5B818}" dt="2018-09-28T21:41:37.379" v="233" actId="20577"/>
          <ac:spMkLst>
            <pc:docMk/>
            <pc:sldMk cId="390654412" sldId="257"/>
            <ac:spMk id="2" creationId="{CDBF094B-1184-4BE7-9589-E24CB59BD6CE}"/>
          </ac:spMkLst>
        </pc:spChg>
      </pc:sldChg>
      <pc:sldChg chg="modSp">
        <pc:chgData name="Samantha Schiffman" userId="98c0d389-83ea-46cc-8971-191348608a86" providerId="ADAL" clId="{93A2FD0E-C09B-4386-B732-F71851B5B818}" dt="2018-09-28T21:26:13.555" v="4" actId="113"/>
        <pc:sldMkLst>
          <pc:docMk/>
          <pc:sldMk cId="384581955" sldId="258"/>
        </pc:sldMkLst>
        <pc:spChg chg="mod">
          <ac:chgData name="Samantha Schiffman" userId="98c0d389-83ea-46cc-8971-191348608a86" providerId="ADAL" clId="{93A2FD0E-C09B-4386-B732-F71851B5B818}" dt="2018-09-28T21:26:10.247" v="3" actId="1076"/>
          <ac:spMkLst>
            <pc:docMk/>
            <pc:sldMk cId="384581955" sldId="258"/>
            <ac:spMk id="2" creationId="{FFDB9AD7-D8D3-40D0-B556-A6E982251B2A}"/>
          </ac:spMkLst>
        </pc:spChg>
        <pc:spChg chg="mod">
          <ac:chgData name="Samantha Schiffman" userId="98c0d389-83ea-46cc-8971-191348608a86" providerId="ADAL" clId="{93A2FD0E-C09B-4386-B732-F71851B5B818}" dt="2018-09-28T21:26:13.555" v="4" actId="113"/>
          <ac:spMkLst>
            <pc:docMk/>
            <pc:sldMk cId="384581955" sldId="258"/>
            <ac:spMk id="3" creationId="{507E3A9D-253A-4DA1-AABD-1EEF0E8AC2E3}"/>
          </ac:spMkLst>
        </pc:spChg>
      </pc:sldChg>
      <pc:sldChg chg="modSp">
        <pc:chgData name="Samantha Schiffman" userId="98c0d389-83ea-46cc-8971-191348608a86" providerId="ADAL" clId="{93A2FD0E-C09B-4386-B732-F71851B5B818}" dt="2018-09-28T21:27:36.368" v="21" actId="120"/>
        <pc:sldMkLst>
          <pc:docMk/>
          <pc:sldMk cId="3006449219" sldId="260"/>
        </pc:sldMkLst>
        <pc:spChg chg="mod">
          <ac:chgData name="Samantha Schiffman" userId="98c0d389-83ea-46cc-8971-191348608a86" providerId="ADAL" clId="{93A2FD0E-C09B-4386-B732-F71851B5B818}" dt="2018-09-28T21:27:30.915" v="19" actId="255"/>
          <ac:spMkLst>
            <pc:docMk/>
            <pc:sldMk cId="3006449219" sldId="260"/>
            <ac:spMk id="2" creationId="{26FE7409-9114-4D05-9474-9D7F3779D452}"/>
          </ac:spMkLst>
        </pc:spChg>
        <pc:spChg chg="mod">
          <ac:chgData name="Samantha Schiffman" userId="98c0d389-83ea-46cc-8971-191348608a86" providerId="ADAL" clId="{93A2FD0E-C09B-4386-B732-F71851B5B818}" dt="2018-09-28T21:27:36.368" v="21" actId="120"/>
          <ac:spMkLst>
            <pc:docMk/>
            <pc:sldMk cId="3006449219" sldId="260"/>
            <ac:spMk id="3" creationId="{90BD8D19-B6B5-4948-AF34-2A7E87E88BBF}"/>
          </ac:spMkLst>
        </pc:spChg>
      </pc:sldChg>
      <pc:sldChg chg="modSp">
        <pc:chgData name="Samantha Schiffman" userId="98c0d389-83ea-46cc-8971-191348608a86" providerId="ADAL" clId="{93A2FD0E-C09B-4386-B732-F71851B5B818}" dt="2018-09-28T21:30:35.421" v="217" actId="113"/>
        <pc:sldMkLst>
          <pc:docMk/>
          <pc:sldMk cId="280678747" sldId="261"/>
        </pc:sldMkLst>
        <pc:spChg chg="mod">
          <ac:chgData name="Samantha Schiffman" userId="98c0d389-83ea-46cc-8971-191348608a86" providerId="ADAL" clId="{93A2FD0E-C09B-4386-B732-F71851B5B818}" dt="2018-09-28T21:30:35.421" v="217" actId="113"/>
          <ac:spMkLst>
            <pc:docMk/>
            <pc:sldMk cId="280678747" sldId="261"/>
            <ac:spMk id="2" creationId="{90EA710C-78D1-49F3-B067-24321F4A8C61}"/>
          </ac:spMkLst>
        </pc:spChg>
      </pc:sldChg>
      <pc:sldChg chg="modSp">
        <pc:chgData name="Samantha Schiffman" userId="98c0d389-83ea-46cc-8971-191348608a86" providerId="ADAL" clId="{93A2FD0E-C09B-4386-B732-F71851B5B818}" dt="2018-09-28T21:30:40.158" v="219" actId="27636"/>
        <pc:sldMkLst>
          <pc:docMk/>
          <pc:sldMk cId="1588037127" sldId="262"/>
        </pc:sldMkLst>
        <pc:spChg chg="mod">
          <ac:chgData name="Samantha Schiffman" userId="98c0d389-83ea-46cc-8971-191348608a86" providerId="ADAL" clId="{93A2FD0E-C09B-4386-B732-F71851B5B818}" dt="2018-09-28T21:30:40.158" v="219" actId="27636"/>
          <ac:spMkLst>
            <pc:docMk/>
            <pc:sldMk cId="1588037127" sldId="262"/>
            <ac:spMk id="2" creationId="{F422C16E-DF2C-4E37-BDB4-91826D13DDE9}"/>
          </ac:spMkLst>
        </pc:spChg>
      </pc:sldChg>
      <pc:sldChg chg="addSp modSp">
        <pc:chgData name="Samantha Schiffman" userId="98c0d389-83ea-46cc-8971-191348608a86" providerId="ADAL" clId="{93A2FD0E-C09B-4386-B732-F71851B5B818}" dt="2018-09-28T21:44:52.613" v="243" actId="1076"/>
        <pc:sldMkLst>
          <pc:docMk/>
          <pc:sldMk cId="37217064" sldId="263"/>
        </pc:sldMkLst>
        <pc:spChg chg="mod">
          <ac:chgData name="Samantha Schiffman" userId="98c0d389-83ea-46cc-8971-191348608a86" providerId="ADAL" clId="{93A2FD0E-C09B-4386-B732-F71851B5B818}" dt="2018-09-28T21:30:50.524" v="222" actId="1076"/>
          <ac:spMkLst>
            <pc:docMk/>
            <pc:sldMk cId="37217064" sldId="263"/>
            <ac:spMk id="2" creationId="{2B022FE0-4ED0-41CC-B072-AA609A3E7A9A}"/>
          </ac:spMkLst>
        </pc:spChg>
        <pc:picChg chg="add mod">
          <ac:chgData name="Samantha Schiffman" userId="98c0d389-83ea-46cc-8971-191348608a86" providerId="ADAL" clId="{93A2FD0E-C09B-4386-B732-F71851B5B818}" dt="2018-09-28T21:44:52.613" v="243" actId="1076"/>
          <ac:picMkLst>
            <pc:docMk/>
            <pc:sldMk cId="37217064" sldId="263"/>
            <ac:picMk id="5" creationId="{BFB27FF7-FC1F-48BB-828B-07A4C8DEA09C}"/>
          </ac:picMkLst>
        </pc:picChg>
      </pc:sldChg>
      <pc:sldChg chg="modSp">
        <pc:chgData name="Samantha Schiffman" userId="98c0d389-83ea-46cc-8971-191348608a86" providerId="ADAL" clId="{93A2FD0E-C09B-4386-B732-F71851B5B818}" dt="2018-09-28T21:27:14.110" v="17" actId="1076"/>
        <pc:sldMkLst>
          <pc:docMk/>
          <pc:sldMk cId="1786096115" sldId="264"/>
        </pc:sldMkLst>
        <pc:spChg chg="mod">
          <ac:chgData name="Samantha Schiffman" userId="98c0d389-83ea-46cc-8971-191348608a86" providerId="ADAL" clId="{93A2FD0E-C09B-4386-B732-F71851B5B818}" dt="2018-09-28T21:27:02.640" v="14" actId="1076"/>
          <ac:spMkLst>
            <pc:docMk/>
            <pc:sldMk cId="1786096115" sldId="264"/>
            <ac:spMk id="2" creationId="{94835CB4-A790-4B20-88D0-BE9DEEF21020}"/>
          </ac:spMkLst>
        </pc:spChg>
        <pc:spChg chg="mod">
          <ac:chgData name="Samantha Schiffman" userId="98c0d389-83ea-46cc-8971-191348608a86" providerId="ADAL" clId="{93A2FD0E-C09B-4386-B732-F71851B5B818}" dt="2018-09-28T21:27:14.110" v="17" actId="1076"/>
          <ac:spMkLst>
            <pc:docMk/>
            <pc:sldMk cId="1786096115" sldId="264"/>
            <ac:spMk id="3" creationId="{035018D0-1F87-4B1C-BFAA-551F63ACF2AF}"/>
          </ac:spMkLst>
        </pc:spChg>
      </pc:sldChg>
      <pc:sldChg chg="modSp">
        <pc:chgData name="Samantha Schiffman" userId="98c0d389-83ea-46cc-8971-191348608a86" providerId="ADAL" clId="{93A2FD0E-C09B-4386-B732-F71851B5B818}" dt="2018-09-28T21:28:10.578" v="29" actId="1076"/>
        <pc:sldMkLst>
          <pc:docMk/>
          <pc:sldMk cId="2465526640" sldId="266"/>
        </pc:sldMkLst>
        <pc:spChg chg="mod">
          <ac:chgData name="Samantha Schiffman" userId="98c0d389-83ea-46cc-8971-191348608a86" providerId="ADAL" clId="{93A2FD0E-C09B-4386-B732-F71851B5B818}" dt="2018-09-28T21:27:56.498" v="25" actId="255"/>
          <ac:spMkLst>
            <pc:docMk/>
            <pc:sldMk cId="2465526640" sldId="266"/>
            <ac:spMk id="2" creationId="{F4F945C0-9C17-4184-8701-25ADEE5024C6}"/>
          </ac:spMkLst>
        </pc:spChg>
        <pc:spChg chg="mod">
          <ac:chgData name="Samantha Schiffman" userId="98c0d389-83ea-46cc-8971-191348608a86" providerId="ADAL" clId="{93A2FD0E-C09B-4386-B732-F71851B5B818}" dt="2018-09-28T21:28:10.578" v="29" actId="1076"/>
          <ac:spMkLst>
            <pc:docMk/>
            <pc:sldMk cId="2465526640" sldId="266"/>
            <ac:spMk id="3" creationId="{C290E8BD-F397-401E-9B92-FDBCB158A9C1}"/>
          </ac:spMkLst>
        </pc:spChg>
      </pc:sldChg>
      <pc:sldChg chg="modSp">
        <pc:chgData name="Samantha Schiffman" userId="98c0d389-83ea-46cc-8971-191348608a86" providerId="ADAL" clId="{93A2FD0E-C09B-4386-B732-F71851B5B818}" dt="2018-09-28T21:29:37.294" v="210" actId="404"/>
        <pc:sldMkLst>
          <pc:docMk/>
          <pc:sldMk cId="3646960970" sldId="267"/>
        </pc:sldMkLst>
        <pc:spChg chg="mod">
          <ac:chgData name="Samantha Schiffman" userId="98c0d389-83ea-46cc-8971-191348608a86" providerId="ADAL" clId="{93A2FD0E-C09B-4386-B732-F71851B5B818}" dt="2018-09-28T21:28:17.297" v="30" actId="255"/>
          <ac:spMkLst>
            <pc:docMk/>
            <pc:sldMk cId="3646960970" sldId="267"/>
            <ac:spMk id="2" creationId="{95928A99-5F27-4627-9427-89D6357895E0}"/>
          </ac:spMkLst>
        </pc:spChg>
        <pc:spChg chg="mod">
          <ac:chgData name="Samantha Schiffman" userId="98c0d389-83ea-46cc-8971-191348608a86" providerId="ADAL" clId="{93A2FD0E-C09B-4386-B732-F71851B5B818}" dt="2018-09-28T21:29:37.294" v="210" actId="404"/>
          <ac:spMkLst>
            <pc:docMk/>
            <pc:sldMk cId="3646960970" sldId="267"/>
            <ac:spMk id="3" creationId="{394BC2A7-1376-49DB-B09D-FEBA40019508}"/>
          </ac:spMkLst>
        </pc:spChg>
        <pc:spChg chg="mod">
          <ac:chgData name="Samantha Schiffman" userId="98c0d389-83ea-46cc-8971-191348608a86" providerId="ADAL" clId="{93A2FD0E-C09B-4386-B732-F71851B5B818}" dt="2018-09-28T21:29:27.500" v="208" actId="1076"/>
          <ac:spMkLst>
            <pc:docMk/>
            <pc:sldMk cId="3646960970" sldId="267"/>
            <ac:spMk id="4" creationId="{C7F6483B-FD5E-4C80-B505-FC355D9DC70D}"/>
          </ac:spMkLst>
        </pc:spChg>
      </pc:sldChg>
      <pc:sldChg chg="modSp">
        <pc:chgData name="Samantha Schiffman" userId="98c0d389-83ea-46cc-8971-191348608a86" providerId="ADAL" clId="{93A2FD0E-C09B-4386-B732-F71851B5B818}" dt="2018-09-28T21:30:18.759" v="214" actId="27636"/>
        <pc:sldMkLst>
          <pc:docMk/>
          <pc:sldMk cId="4292652270" sldId="268"/>
        </pc:sldMkLst>
        <pc:spChg chg="mod">
          <ac:chgData name="Samantha Schiffman" userId="98c0d389-83ea-46cc-8971-191348608a86" providerId="ADAL" clId="{93A2FD0E-C09B-4386-B732-F71851B5B818}" dt="2018-09-28T21:29:58.810" v="211" actId="255"/>
          <ac:spMkLst>
            <pc:docMk/>
            <pc:sldMk cId="4292652270" sldId="268"/>
            <ac:spMk id="2" creationId="{0D260A62-E7AE-4D80-AA89-93F6B8E18695}"/>
          </ac:spMkLst>
        </pc:spChg>
        <pc:spChg chg="mod">
          <ac:chgData name="Samantha Schiffman" userId="98c0d389-83ea-46cc-8971-191348608a86" providerId="ADAL" clId="{93A2FD0E-C09B-4386-B732-F71851B5B818}" dt="2018-09-28T21:30:18.759" v="214" actId="27636"/>
          <ac:spMkLst>
            <pc:docMk/>
            <pc:sldMk cId="4292652270" sldId="268"/>
            <ac:spMk id="3" creationId="{FF952777-8A73-4BD2-B813-645571497AC3}"/>
          </ac:spMkLst>
        </pc:spChg>
      </pc:sldChg>
      <pc:sldChg chg="modSp">
        <pc:chgData name="Samantha Schiffman" userId="98c0d389-83ea-46cc-8971-191348608a86" providerId="ADAL" clId="{93A2FD0E-C09B-4386-B732-F71851B5B818}" dt="2018-09-28T21:30:29.578" v="216" actId="1076"/>
        <pc:sldMkLst>
          <pc:docMk/>
          <pc:sldMk cId="1181888838" sldId="269"/>
        </pc:sldMkLst>
        <pc:spChg chg="mod">
          <ac:chgData name="Samantha Schiffman" userId="98c0d389-83ea-46cc-8971-191348608a86" providerId="ADAL" clId="{93A2FD0E-C09B-4386-B732-F71851B5B818}" dt="2018-09-28T21:30:29.578" v="216" actId="1076"/>
          <ac:spMkLst>
            <pc:docMk/>
            <pc:sldMk cId="1181888838" sldId="269"/>
            <ac:spMk id="2" creationId="{4C7D559E-88C5-42D3-BAD2-DB655EC0ABFE}"/>
          </ac:spMkLst>
        </pc:spChg>
        <pc:spChg chg="mod">
          <ac:chgData name="Samantha Schiffman" userId="98c0d389-83ea-46cc-8971-191348608a86" providerId="ADAL" clId="{93A2FD0E-C09B-4386-B732-F71851B5B818}" dt="2018-09-28T21:08:58.085" v="0" actId="20577"/>
          <ac:spMkLst>
            <pc:docMk/>
            <pc:sldMk cId="1181888838" sldId="269"/>
            <ac:spMk id="3" creationId="{A980C40A-D77A-44F4-B831-57F7D0924616}"/>
          </ac:spMkLst>
        </pc:spChg>
      </pc:sldChg>
      <pc:sldChg chg="addSp modSp">
        <pc:chgData name="Samantha Schiffman" userId="98c0d389-83ea-46cc-8971-191348608a86" providerId="ADAL" clId="{93A2FD0E-C09B-4386-B732-F71851B5B818}" dt="2018-09-28T21:45:06.801" v="245" actId="1076"/>
        <pc:sldMkLst>
          <pc:docMk/>
          <pc:sldMk cId="1230209850" sldId="270"/>
        </pc:sldMkLst>
        <pc:spChg chg="mod">
          <ac:chgData name="Samantha Schiffman" userId="98c0d389-83ea-46cc-8971-191348608a86" providerId="ADAL" clId="{93A2FD0E-C09B-4386-B732-F71851B5B818}" dt="2018-09-28T21:26:21.418" v="7" actId="27636"/>
          <ac:spMkLst>
            <pc:docMk/>
            <pc:sldMk cId="1230209850" sldId="270"/>
            <ac:spMk id="3" creationId="{85E10BBD-AF0E-46AF-89BC-67FC299B5CAA}"/>
          </ac:spMkLst>
        </pc:spChg>
        <pc:picChg chg="add mod">
          <ac:chgData name="Samantha Schiffman" userId="98c0d389-83ea-46cc-8971-191348608a86" providerId="ADAL" clId="{93A2FD0E-C09B-4386-B732-F71851B5B818}" dt="2018-09-28T21:45:06.801" v="245" actId="1076"/>
          <ac:picMkLst>
            <pc:docMk/>
            <pc:sldMk cId="1230209850" sldId="270"/>
            <ac:picMk id="6" creationId="{2257A0DC-5E0D-4456-889B-4E7FD4D20843}"/>
          </ac:picMkLst>
        </pc:picChg>
      </pc:sldChg>
      <pc:sldChg chg="modSp">
        <pc:chgData name="Samantha Schiffman" userId="98c0d389-83ea-46cc-8971-191348608a86" providerId="ADAL" clId="{93A2FD0E-C09B-4386-B732-F71851B5B818}" dt="2018-09-28T21:26:56.234" v="13" actId="1076"/>
        <pc:sldMkLst>
          <pc:docMk/>
          <pc:sldMk cId="1449801205" sldId="271"/>
        </pc:sldMkLst>
        <pc:spChg chg="mod">
          <ac:chgData name="Samantha Schiffman" userId="98c0d389-83ea-46cc-8971-191348608a86" providerId="ADAL" clId="{93A2FD0E-C09B-4386-B732-F71851B5B818}" dt="2018-09-28T21:26:37.162" v="8" actId="255"/>
          <ac:spMkLst>
            <pc:docMk/>
            <pc:sldMk cId="1449801205" sldId="271"/>
            <ac:spMk id="2" creationId="{26DF4702-D4D6-4CC3-8C30-23B8DD52DA5C}"/>
          </ac:spMkLst>
        </pc:spChg>
        <pc:spChg chg="mod">
          <ac:chgData name="Samantha Schiffman" userId="98c0d389-83ea-46cc-8971-191348608a86" providerId="ADAL" clId="{93A2FD0E-C09B-4386-B732-F71851B5B818}" dt="2018-09-28T21:26:49.024" v="11" actId="1076"/>
          <ac:spMkLst>
            <pc:docMk/>
            <pc:sldMk cId="1449801205" sldId="271"/>
            <ac:spMk id="3" creationId="{2D1D8C47-CAFA-4645-BBC0-DEFFBF025872}"/>
          </ac:spMkLst>
        </pc:spChg>
        <pc:spChg chg="mod">
          <ac:chgData name="Samantha Schiffman" userId="98c0d389-83ea-46cc-8971-191348608a86" providerId="ADAL" clId="{93A2FD0E-C09B-4386-B732-F71851B5B818}" dt="2018-09-28T21:26:56.234" v="13" actId="1076"/>
          <ac:spMkLst>
            <pc:docMk/>
            <pc:sldMk cId="1449801205" sldId="271"/>
            <ac:spMk id="4" creationId="{0D898AE4-5B2B-478A-AC31-34585510AA9B}"/>
          </ac:spMkLst>
        </pc:spChg>
        <pc:spChg chg="mod">
          <ac:chgData name="Samantha Schiffman" userId="98c0d389-83ea-46cc-8971-191348608a86" providerId="ADAL" clId="{93A2FD0E-C09B-4386-B732-F71851B5B818}" dt="2018-09-28T21:26:52.230" v="12" actId="1076"/>
          <ac:spMkLst>
            <pc:docMk/>
            <pc:sldMk cId="1449801205" sldId="271"/>
            <ac:spMk id="5" creationId="{06A9E1AF-9441-467E-952F-3B28AF46332D}"/>
          </ac:spMkLst>
        </pc:spChg>
      </pc:sldChg>
      <pc:sldChg chg="modSp">
        <pc:chgData name="Samantha Schiffman" userId="98c0d389-83ea-46cc-8971-191348608a86" providerId="ADAL" clId="{93A2FD0E-C09B-4386-B732-F71851B5B818}" dt="2018-09-28T21:27:50.334" v="24" actId="14100"/>
        <pc:sldMkLst>
          <pc:docMk/>
          <pc:sldMk cId="1832956904" sldId="272"/>
        </pc:sldMkLst>
        <pc:spChg chg="mod">
          <ac:chgData name="Samantha Schiffman" userId="98c0d389-83ea-46cc-8971-191348608a86" providerId="ADAL" clId="{93A2FD0E-C09B-4386-B732-F71851B5B818}" dt="2018-09-28T21:27:50.334" v="24" actId="14100"/>
          <ac:spMkLst>
            <pc:docMk/>
            <pc:sldMk cId="1832956904" sldId="272"/>
            <ac:spMk id="2" creationId="{9BC17A76-0E20-42E0-8B89-D755826CC17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BA188F-142A-425F-847F-E59D2CCF0D69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8CE7F-903C-48ED-940F-FF2751C71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892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Handouts:</a:t>
            </a:r>
          </a:p>
          <a:p>
            <a:r>
              <a:rPr lang="en-US" dirty="0"/>
              <a:t>Case studies on slips</a:t>
            </a:r>
          </a:p>
          <a:p>
            <a:r>
              <a:rPr lang="en-US" dirty="0"/>
              <a:t>Table of contents- GYPIO</a:t>
            </a:r>
          </a:p>
          <a:p>
            <a:r>
              <a:rPr lang="en-US" dirty="0"/>
              <a:t>Resources – conversation starters, Thomas Heath – The Big Book</a:t>
            </a:r>
          </a:p>
          <a:p>
            <a:endParaRPr lang="en-US" dirty="0"/>
          </a:p>
          <a:p>
            <a:r>
              <a:rPr lang="en-US" b="1" dirty="0"/>
              <a:t>Agenda:</a:t>
            </a:r>
          </a:p>
          <a:p>
            <a:r>
              <a:rPr lang="en-US" dirty="0"/>
              <a:t>1 hours presentation</a:t>
            </a:r>
          </a:p>
          <a:p>
            <a:endParaRPr lang="en-US" dirty="0"/>
          </a:p>
          <a:p>
            <a:r>
              <a:rPr lang="en-US" dirty="0"/>
              <a:t>2 minutes – Go over goals and agenda</a:t>
            </a:r>
          </a:p>
          <a:p>
            <a:r>
              <a:rPr lang="en-US" dirty="0"/>
              <a:t>7- Sheridan Harvey why it’s important</a:t>
            </a:r>
          </a:p>
          <a:p>
            <a:r>
              <a:rPr lang="en-US" dirty="0"/>
              <a:t>10 - Samantha - Survey, planning group, getting small groups set up and additional programs</a:t>
            </a:r>
          </a:p>
          <a:p>
            <a:r>
              <a:rPr lang="en-US" dirty="0"/>
              <a:t>7 min - Sheridan – how her group worked, why it worked</a:t>
            </a:r>
          </a:p>
          <a:p>
            <a:r>
              <a:rPr lang="en-US" dirty="0"/>
              <a:t>10 Samantha- tips and tools for encouraging GYPIO for others</a:t>
            </a:r>
          </a:p>
          <a:p>
            <a:r>
              <a:rPr lang="en-US" dirty="0"/>
              <a:t>5 minutes- Case studies and role play</a:t>
            </a:r>
          </a:p>
          <a:p>
            <a:r>
              <a:rPr lang="en-US" dirty="0"/>
              <a:t>14 minutes – discussion- is there anything missing?</a:t>
            </a:r>
          </a:p>
          <a:p>
            <a:r>
              <a:rPr lang="en-US" dirty="0"/>
              <a:t>5 minutes- survey and feedback</a:t>
            </a:r>
          </a:p>
          <a:p>
            <a:endParaRPr lang="en-US" dirty="0"/>
          </a:p>
          <a:p>
            <a:r>
              <a:rPr lang="en-US" dirty="0"/>
              <a:t>What needs to be on list?</a:t>
            </a:r>
          </a:p>
          <a:p>
            <a:r>
              <a:rPr lang="en-US" dirty="0"/>
              <a:t>How do you get the ball rolling?</a:t>
            </a:r>
          </a:p>
          <a:p>
            <a:r>
              <a:rPr lang="en-US" dirty="0"/>
              <a:t>See through to completion?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18CE7F-903C-48ED-940F-FF2751C7114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4123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18CE7F-903C-48ED-940F-FF2751C7114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613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18CE7F-903C-48ED-940F-FF2751C7114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724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18CE7F-903C-48ED-940F-FF2751C7114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084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18CE7F-903C-48ED-940F-FF2751C7114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238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18CE7F-903C-48ED-940F-FF2751C7114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0962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18CE7F-903C-48ED-940F-FF2751C7114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561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– Survey- 74 responses, 44 want to learn how to create access to info (passwords, safe deposit box, hiding spaces). Many people identified barriers  as </a:t>
            </a:r>
          </a:p>
          <a:p>
            <a:r>
              <a:rPr lang="en-US" dirty="0"/>
              <a:t>1) procrastination, 2 not knowing or having anyone to pick as executor</a:t>
            </a:r>
          </a:p>
          <a:p>
            <a:r>
              <a:rPr lang="en-US" dirty="0"/>
              <a:t>-Presentations- Social workers (care services), lawyers (estate planning- financial and medical power of attorney, wills and trusts), financial advisors (wills and trusts)</a:t>
            </a:r>
          </a:p>
          <a:p>
            <a:r>
              <a:rPr lang="en-US" dirty="0"/>
              <a:t>Small Groups – discuss building community, binder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18CE7F-903C-48ED-940F-FF2751C7114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8853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TAKE NOTE of the three most important things you want to say</a:t>
            </a:r>
          </a:p>
          <a:p>
            <a:r>
              <a:rPr lang="en-US" dirty="0"/>
              <a:t>START the Conversation</a:t>
            </a:r>
          </a:p>
          <a:p>
            <a:r>
              <a:rPr lang="en-US" dirty="0"/>
              <a:t>Before you start asking questions, explain where you are coming from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18CE7F-903C-48ED-940F-FF2751C7114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8544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18CE7F-903C-48ED-940F-FF2751C7114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3519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18CE7F-903C-48ED-940F-FF2751C7114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4817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18CE7F-903C-48ED-940F-FF2751C7114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007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6733CA10-DF8D-4618-BEDD-0A4493C2D3E2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9F9A193B-0CF8-4C91-8872-A344B049724E}" type="slidenum">
              <a:rPr lang="en-US" smtClean="0"/>
              <a:t>‹#›</a:t>
            </a:fld>
            <a:endParaRPr lang="en-US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0616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3CA10-DF8D-4618-BEDD-0A4493C2D3E2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193B-0CF8-4C91-8872-A344B0497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192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6733CA10-DF8D-4618-BEDD-0A4493C2D3E2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9F9A193B-0CF8-4C91-8872-A344B049724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3899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3CA10-DF8D-4618-BEDD-0A4493C2D3E2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193B-0CF8-4C91-8872-A344B0497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497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733CA10-DF8D-4618-BEDD-0A4493C2D3E2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F9A193B-0CF8-4C91-8872-A344B049724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18142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3CA10-DF8D-4618-BEDD-0A4493C2D3E2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193B-0CF8-4C91-8872-A344B0497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043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3CA10-DF8D-4618-BEDD-0A4493C2D3E2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193B-0CF8-4C91-8872-A344B0497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06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3CA10-DF8D-4618-BEDD-0A4493C2D3E2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193B-0CF8-4C91-8872-A344B0497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865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3CA10-DF8D-4618-BEDD-0A4493C2D3E2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193B-0CF8-4C91-8872-A344B0497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49795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6733CA10-DF8D-4618-BEDD-0A4493C2D3E2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9F9A193B-0CF8-4C91-8872-A344B0497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35973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6733CA10-DF8D-4618-BEDD-0A4493C2D3E2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9F9A193B-0CF8-4C91-8872-A344B0497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477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6733CA10-DF8D-4618-BEDD-0A4493C2D3E2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9F9A193B-0CF8-4C91-8872-A344B049724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7916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53E94-AC09-4D95-8EA4-A45FF926EB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Leading Age Presentation:</a:t>
            </a:r>
            <a:br>
              <a:rPr lang="en-US" dirty="0"/>
            </a:br>
            <a:r>
              <a:rPr lang="en-US" dirty="0"/>
              <a:t>Getting Your Papers in Order (GYPIO)</a:t>
            </a:r>
            <a:br>
              <a:rPr lang="en-US" dirty="0"/>
            </a:br>
            <a:r>
              <a:rPr lang="en-US" dirty="0"/>
              <a:t>10/05/2018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F6ECE6-443B-40BF-89CE-0E451C4EF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31010" y="4777490"/>
            <a:ext cx="2587351" cy="1371600"/>
          </a:xfrm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n-US" sz="1400" dirty="0"/>
              <a:t>Samantha Schiffman</a:t>
            </a:r>
          </a:p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n-US" sz="1400" dirty="0"/>
              <a:t>Care Services Coordinator</a:t>
            </a:r>
          </a:p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n-US" sz="1400" dirty="0"/>
              <a:t>Capitol Hill Village</a:t>
            </a:r>
          </a:p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n-US" sz="1400" dirty="0"/>
              <a:t>202-543-1778</a:t>
            </a:r>
          </a:p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n-US" sz="1400" dirty="0"/>
              <a:t>sschiffman@capitolhillvillage.org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4DC7D5-9258-483E-85B5-380D6FE1E1DD}"/>
              </a:ext>
            </a:extLst>
          </p:cNvPr>
          <p:cNvSpPr txBox="1"/>
          <p:nvPr/>
        </p:nvSpPr>
        <p:spPr>
          <a:xfrm>
            <a:off x="10118361" y="4878514"/>
            <a:ext cx="218644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Sheridan Harvey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Member &amp; Volunteer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Capitol Hill Village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202-543-1778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Sheridan1558@gmail.com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FEF394-663A-4232-932E-3A18327727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6952" y="5858000"/>
            <a:ext cx="1438095" cy="1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808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28A99-5F27-4627-9427-89D635789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Conversation Starters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BC2A7-1376-49DB-B09D-FEBA40019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I need your help with something</a:t>
            </a:r>
          </a:p>
          <a:p>
            <a:r>
              <a:rPr lang="en-US" sz="2400" dirty="0"/>
              <a:t>I was thinking about what happened to ________, and it made me realize…</a:t>
            </a:r>
          </a:p>
          <a:p>
            <a:r>
              <a:rPr lang="en-US" sz="2400" dirty="0"/>
              <a:t>Even thought I’m (you’re) ok right now, I’m worried that ______, and I want to be prepared</a:t>
            </a:r>
          </a:p>
          <a:p>
            <a:r>
              <a:rPr lang="en-US" sz="2400" dirty="0"/>
              <a:t>I just put together a binder with my important papers and information and I wanted to show it to you. Would you be interested in putting together a binder like this?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F6483B-FD5E-4C80-B505-FC355D9DC70D}"/>
              </a:ext>
            </a:extLst>
          </p:cNvPr>
          <p:cNvSpPr txBox="1"/>
          <p:nvPr/>
        </p:nvSpPr>
        <p:spPr>
          <a:xfrm>
            <a:off x="6455764" y="6550223"/>
            <a:ext cx="57362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Ideas adapted from “Your Conversation Starter Kit” The Conversation Project</a:t>
            </a:r>
          </a:p>
        </p:txBody>
      </p:sp>
    </p:spTree>
    <p:extLst>
      <p:ext uri="{BB962C8B-B14F-4D97-AF65-F5344CB8AC3E}">
        <p14:creationId xmlns:p14="http://schemas.microsoft.com/office/powerpoint/2010/main" val="3646960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60A62-E7AE-4D80-AA89-93F6B8E18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699" y="702799"/>
            <a:ext cx="8770571" cy="1440794"/>
          </a:xfrm>
        </p:spPr>
        <p:txBody>
          <a:bodyPr>
            <a:normAutofit/>
          </a:bodyPr>
          <a:lstStyle/>
          <a:p>
            <a:r>
              <a:rPr lang="en-US" sz="5400" dirty="0"/>
              <a:t>What to talk about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52777-8A73-4BD2-B813-645571497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3700" y="2263515"/>
            <a:ext cx="8770571" cy="4467069"/>
          </a:xfrm>
        </p:spPr>
        <p:txBody>
          <a:bodyPr>
            <a:normAutofit fontScale="92500"/>
          </a:bodyPr>
          <a:lstStyle/>
          <a:p>
            <a:r>
              <a:rPr lang="en-US" sz="2800" dirty="0"/>
              <a:t>What affairs do you need to get in order, or talk with your loved ones about? (personal finances, property, relationships)</a:t>
            </a:r>
          </a:p>
          <a:p>
            <a:r>
              <a:rPr lang="en-US" sz="2800" dirty="0"/>
              <a:t>Best day and worst day</a:t>
            </a:r>
          </a:p>
          <a:p>
            <a:r>
              <a:rPr lang="en-US" sz="2800" dirty="0"/>
              <a:t>What is most important to you </a:t>
            </a:r>
          </a:p>
          <a:p>
            <a:r>
              <a:rPr lang="en-US" sz="2800" dirty="0"/>
              <a:t>Are all of your important documents/information in one place? Where?</a:t>
            </a:r>
          </a:p>
          <a:p>
            <a:r>
              <a:rPr lang="en-US" sz="2800" dirty="0"/>
              <a:t>Who are your important contacts?</a:t>
            </a:r>
          </a:p>
          <a:p>
            <a:r>
              <a:rPr lang="en-US" sz="2800" dirty="0"/>
              <a:t>The “Red Book” checklist is a good place to start!</a:t>
            </a:r>
          </a:p>
        </p:txBody>
      </p:sp>
    </p:spTree>
    <p:extLst>
      <p:ext uri="{BB962C8B-B14F-4D97-AF65-F5344CB8AC3E}">
        <p14:creationId xmlns:p14="http://schemas.microsoft.com/office/powerpoint/2010/main" val="42926522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D559E-88C5-42D3-BAD2-DB655EC0A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9171" y="762596"/>
            <a:ext cx="1939627" cy="1215485"/>
          </a:xfrm>
        </p:spPr>
        <p:txBody>
          <a:bodyPr>
            <a:normAutofit/>
          </a:bodyPr>
          <a:lstStyle/>
          <a:p>
            <a:r>
              <a:rPr lang="en-US" sz="5400" dirty="0"/>
              <a:t>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80C40A-D77A-44F4-B831-57F7D0924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>
                <a:latin typeface="+mj-lt"/>
              </a:rPr>
              <a:t>Be patient</a:t>
            </a:r>
          </a:p>
          <a:p>
            <a:pPr marL="0" indent="0" algn="ctr">
              <a:buNone/>
            </a:pPr>
            <a:r>
              <a:rPr lang="en-US" sz="2800" dirty="0">
                <a:latin typeface="+mj-lt"/>
              </a:rPr>
              <a:t>Don’t steer the conversation</a:t>
            </a:r>
          </a:p>
          <a:p>
            <a:pPr marL="0" indent="0" algn="ctr">
              <a:buNone/>
            </a:pPr>
            <a:r>
              <a:rPr lang="en-US" sz="2800" dirty="0">
                <a:latin typeface="+mj-lt"/>
              </a:rPr>
              <a:t>Don’t make judgments</a:t>
            </a:r>
          </a:p>
          <a:p>
            <a:pPr marL="0" indent="0" algn="ctr">
              <a:buNone/>
            </a:pPr>
            <a:r>
              <a:rPr lang="en-US" sz="2800" dirty="0">
                <a:latin typeface="+mj-lt"/>
              </a:rPr>
              <a:t>Nothing is set in stone</a:t>
            </a:r>
          </a:p>
          <a:p>
            <a:pPr marL="0" indent="0" algn="ctr">
              <a:buNone/>
            </a:pPr>
            <a:r>
              <a:rPr lang="en-US" sz="2800" dirty="0">
                <a:latin typeface="+mj-lt"/>
              </a:rPr>
              <a:t>Every attempt at conversation is important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6860B0-178F-4629-8251-C5A76E0DAE78}"/>
              </a:ext>
            </a:extLst>
          </p:cNvPr>
          <p:cNvSpPr txBox="1"/>
          <p:nvPr/>
        </p:nvSpPr>
        <p:spPr>
          <a:xfrm>
            <a:off x="6705600" y="6550223"/>
            <a:ext cx="57362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Ideas taken from “Your Conversation Starter Kit” The Conversation Project</a:t>
            </a:r>
          </a:p>
        </p:txBody>
      </p:sp>
    </p:spTree>
    <p:extLst>
      <p:ext uri="{BB962C8B-B14F-4D97-AF65-F5344CB8AC3E}">
        <p14:creationId xmlns:p14="http://schemas.microsoft.com/office/powerpoint/2010/main" val="1181888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A710C-78D1-49F3-B067-24321F4A8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8875" y="3152499"/>
            <a:ext cx="5134457" cy="1325563"/>
          </a:xfrm>
        </p:spPr>
        <p:txBody>
          <a:bodyPr>
            <a:noAutofit/>
          </a:bodyPr>
          <a:lstStyle/>
          <a:p>
            <a:r>
              <a:rPr lang="en-US" sz="5400" dirty="0"/>
              <a:t>Case Studies</a:t>
            </a:r>
          </a:p>
        </p:txBody>
      </p:sp>
    </p:spTree>
    <p:extLst>
      <p:ext uri="{BB962C8B-B14F-4D97-AF65-F5344CB8AC3E}">
        <p14:creationId xmlns:p14="http://schemas.microsoft.com/office/powerpoint/2010/main" val="280678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2C16E-DF2C-4E37-BDB4-91826D13D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4596" y="3429000"/>
            <a:ext cx="4358308" cy="1325563"/>
          </a:xfrm>
        </p:spPr>
        <p:txBody>
          <a:bodyPr>
            <a:normAutofit/>
          </a:bodyPr>
          <a:lstStyle/>
          <a:p>
            <a:r>
              <a:rPr lang="en-US" sz="6000" dirty="0"/>
              <a:t>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0371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2FE0-4ED0-41CC-B072-AA609A3E7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965" y="743860"/>
            <a:ext cx="475615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EF477-FF93-4F38-AC7E-4EFD62310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7320" y="2895775"/>
            <a:ext cx="4162720" cy="267132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/>
              <a:t>Samantha Schiffman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Care Services Coordinator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Capitol Hill Village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725 8</a:t>
            </a:r>
            <a:r>
              <a:rPr lang="en-US" baseline="30000" dirty="0"/>
              <a:t>th</a:t>
            </a:r>
            <a:r>
              <a:rPr lang="en-US" dirty="0"/>
              <a:t> St SE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Washington, DC 20003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202-543-1778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sschiffman@capitolhillvillage.org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5C70B1-7721-497B-809B-B3DA6741FD4D}"/>
              </a:ext>
            </a:extLst>
          </p:cNvPr>
          <p:cNvSpPr/>
          <p:nvPr/>
        </p:nvSpPr>
        <p:spPr>
          <a:xfrm>
            <a:off x="7560040" y="2895775"/>
            <a:ext cx="4319145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Sheridan Harvey</a:t>
            </a:r>
          </a:p>
          <a:p>
            <a:pPr algn="ctr"/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Member &amp; Volunteer</a:t>
            </a:r>
          </a:p>
          <a:p>
            <a:pPr algn="ctr"/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Capitol Hill Village</a:t>
            </a:r>
          </a:p>
          <a:p>
            <a:pPr algn="ctr"/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725 8</a:t>
            </a:r>
            <a:r>
              <a:rPr lang="en-US" sz="2000" baseline="30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St SE</a:t>
            </a:r>
          </a:p>
          <a:p>
            <a:pPr algn="ctr"/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Washington, DC 20003</a:t>
            </a:r>
          </a:p>
          <a:p>
            <a:pPr algn="ctr"/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202-543-1778</a:t>
            </a:r>
          </a:p>
          <a:p>
            <a:pPr algn="ctr"/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Sheridan1558@gmail.com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B27FF7-FC1F-48BB-828B-07A4C8DEA0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1820" y="5567098"/>
            <a:ext cx="1856440" cy="1290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7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B9AD7-D8D3-40D0-B556-A6E982251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867" y="807731"/>
            <a:ext cx="8770571" cy="1560716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Goals for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E3A9D-253A-4DA1-AABD-1EEF0E8AC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282" y="2368447"/>
            <a:ext cx="11097718" cy="37775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800" dirty="0"/>
              <a:t>Define GYPIO and its importance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2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Describe how Capitol Hill Village supported members to get their papers in order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Group brainstorm/discussion on how to encourage ourselves and other to get papers in order</a:t>
            </a:r>
          </a:p>
        </p:txBody>
      </p:sp>
    </p:spTree>
    <p:extLst>
      <p:ext uri="{BB962C8B-B14F-4D97-AF65-F5344CB8AC3E}">
        <p14:creationId xmlns:p14="http://schemas.microsoft.com/office/powerpoint/2010/main" val="384581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C8631-5881-4DE2-9C60-7108562B6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7868" y="663311"/>
            <a:ext cx="6974798" cy="1201776"/>
          </a:xfrm>
        </p:spPr>
        <p:txBody>
          <a:bodyPr>
            <a:normAutofit/>
          </a:bodyPr>
          <a:lstStyle/>
          <a:p>
            <a:r>
              <a:rPr lang="en-US" sz="5400" dirty="0"/>
              <a:t>Capitol Hill Village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10BBD-AF0E-46AF-89BC-67FC299B5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3700" y="2438400"/>
            <a:ext cx="8770571" cy="156071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dirty="0">
                <a:latin typeface="Lucida Calligraphy" panose="03010101010101010101" pitchFamily="66" charset="0"/>
              </a:rPr>
              <a:t>We are a neighborhood nonprofit organization that aims to sustain and enrich the community of Capitol Hill residents for the long term.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111A3A-5054-4A77-BBE7-9593321ADB07}"/>
              </a:ext>
            </a:extLst>
          </p:cNvPr>
          <p:cNvSpPr txBox="1"/>
          <p:nvPr/>
        </p:nvSpPr>
        <p:spPr>
          <a:xfrm>
            <a:off x="3418383" y="4189815"/>
            <a:ext cx="379688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 Volunteer services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 Care services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 Social activities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 Transportation outreach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 Vetted vendors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DE54FF-01D3-4804-9889-5EB124354247}"/>
              </a:ext>
            </a:extLst>
          </p:cNvPr>
          <p:cNvSpPr txBox="1"/>
          <p:nvPr/>
        </p:nvSpPr>
        <p:spPr>
          <a:xfrm>
            <a:off x="7318985" y="4270362"/>
            <a:ext cx="42572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 Educational programs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 Wellness programs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 Civic engagement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 Partnerships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257A0DC-5E0D-4456-889B-4E7FD4D208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6219" y="5847264"/>
            <a:ext cx="1438095" cy="1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209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F4702-D4D6-4CC3-8C30-23B8DD52D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8688" y="688892"/>
            <a:ext cx="3017394" cy="1049660"/>
          </a:xfrm>
        </p:spPr>
        <p:txBody>
          <a:bodyPr>
            <a:normAutofit/>
          </a:bodyPr>
          <a:lstStyle/>
          <a:p>
            <a:r>
              <a:rPr lang="en-US" sz="5400" dirty="0"/>
              <a:t>GYPIO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1D8C47-CAFA-4645-BBC0-DEFFBF025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6135" y="2092415"/>
            <a:ext cx="9842500" cy="113713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dirty="0"/>
              <a:t>Membership initiative through Village programming to help members prepare and gather important information, documents, and tools that could be helpful for loved ones/first responders if the member is in need of assistance.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898AE4-5B2B-478A-AC31-34585510AA9B}"/>
              </a:ext>
            </a:extLst>
          </p:cNvPr>
          <p:cNvSpPr txBox="1"/>
          <p:nvPr/>
        </p:nvSpPr>
        <p:spPr>
          <a:xfrm>
            <a:off x="7461770" y="4236119"/>
            <a:ext cx="4974615" cy="2514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Insurance policies </a:t>
            </a:r>
          </a:p>
          <a:p>
            <a:pPr marL="742950" lvl="1" indent="-28575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Assets</a:t>
            </a:r>
          </a:p>
          <a:p>
            <a:pPr marL="742950" lvl="1" indent="-28575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Pets</a:t>
            </a:r>
          </a:p>
          <a:p>
            <a:pPr marL="742950" lvl="1" indent="-28575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House instructions/key location</a:t>
            </a:r>
          </a:p>
          <a:p>
            <a:pPr marL="742950" lvl="1" indent="-28575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Passwords </a:t>
            </a:r>
          </a:p>
          <a:p>
            <a:pPr marL="742950" lvl="1" indent="-28575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Credit cards</a:t>
            </a:r>
          </a:p>
          <a:p>
            <a:pPr marL="742950" lvl="1" indent="-28575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Employment history </a:t>
            </a:r>
          </a:p>
          <a:p>
            <a:pPr marL="742950" lvl="1" indent="-28575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Final wishes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A9E1AF-9441-467E-952F-3B28AF46332D}"/>
              </a:ext>
            </a:extLst>
          </p:cNvPr>
          <p:cNvSpPr txBox="1"/>
          <p:nvPr/>
        </p:nvSpPr>
        <p:spPr>
          <a:xfrm>
            <a:off x="3122155" y="4236119"/>
            <a:ext cx="433961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Personal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Family, lawyer, financial advisor, doctor contact info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Will/Trust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Advance Directives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Vial of Life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HIPPA permissions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Five Wishes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DNR</a:t>
            </a:r>
          </a:p>
        </p:txBody>
      </p:sp>
    </p:spTree>
    <p:extLst>
      <p:ext uri="{BB962C8B-B14F-4D97-AF65-F5344CB8AC3E}">
        <p14:creationId xmlns:p14="http://schemas.microsoft.com/office/powerpoint/2010/main" val="1449801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35CB4-A790-4B20-88D0-BE9DEEF21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6265" y="642015"/>
            <a:ext cx="2458385" cy="1155524"/>
          </a:xfrm>
        </p:spPr>
        <p:txBody>
          <a:bodyPr>
            <a:normAutofit/>
          </a:bodyPr>
          <a:lstStyle/>
          <a:p>
            <a:r>
              <a:rPr lang="en-US" sz="5400" dirty="0"/>
              <a:t>Stats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018D0-1F87-4B1C-BFAA-551F63ACF2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220978"/>
            <a:ext cx="12191999" cy="390291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dirty="0"/>
              <a:t>90% of people say that talking with their loved ones about end-of-life care is important, 27% have actually done so. </a:t>
            </a:r>
          </a:p>
          <a:p>
            <a:pPr algn="ctr"/>
            <a:endParaRPr lang="en-US" sz="2800" dirty="0"/>
          </a:p>
          <a:p>
            <a:pPr marL="0" indent="0" algn="ctr">
              <a:buNone/>
            </a:pPr>
            <a:r>
              <a:rPr lang="en-US" sz="2800" dirty="0"/>
              <a:t>82% of people say it’s important to put their wishes in writing, 23% have actually done it.</a:t>
            </a:r>
          </a:p>
          <a:p>
            <a:pPr algn="ctr"/>
            <a:endParaRPr lang="en-US" sz="2800" dirty="0"/>
          </a:p>
          <a:p>
            <a:pPr marL="0" indent="0" algn="ctr">
              <a:buNone/>
            </a:pPr>
            <a:r>
              <a:rPr lang="en-US" sz="2800" dirty="0"/>
              <a:t>60% of people say that making sure their family is not burdened by tough decisions is extremely important, 55% have not communicated their end-of-life wishes.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9C4DAE9-78CF-463B-96FA-902B414E1B24}"/>
              </a:ext>
            </a:extLst>
          </p:cNvPr>
          <p:cNvSpPr/>
          <p:nvPr/>
        </p:nvSpPr>
        <p:spPr>
          <a:xfrm>
            <a:off x="1997672" y="6547333"/>
            <a:ext cx="1035447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Stats taken from The Conversation Project National Survey (2013) and Survey of Californians by the California HealthCare Foundation (2012)</a:t>
            </a:r>
          </a:p>
        </p:txBody>
      </p:sp>
    </p:spTree>
    <p:extLst>
      <p:ext uri="{BB962C8B-B14F-4D97-AF65-F5344CB8AC3E}">
        <p14:creationId xmlns:p14="http://schemas.microsoft.com/office/powerpoint/2010/main" val="1786096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F094B-1184-4BE7-9589-E24CB59BD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7717" y="708259"/>
            <a:ext cx="8184630" cy="1184275"/>
          </a:xfrm>
        </p:spPr>
        <p:txBody>
          <a:bodyPr>
            <a:normAutofit/>
          </a:bodyPr>
          <a:lstStyle/>
          <a:p>
            <a:r>
              <a:rPr lang="en-US" sz="5400" dirty="0"/>
              <a:t>Why </a:t>
            </a:r>
            <a:r>
              <a:rPr lang="en-US" sz="5400"/>
              <a:t>is this important?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90654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E7409-9114-4D05-9474-9D7F3779D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5492" y="768096"/>
            <a:ext cx="8770571" cy="1154438"/>
          </a:xfrm>
        </p:spPr>
        <p:txBody>
          <a:bodyPr>
            <a:normAutofit/>
          </a:bodyPr>
          <a:lstStyle/>
          <a:p>
            <a:r>
              <a:rPr lang="en-US" sz="5400" dirty="0"/>
              <a:t>What did CHV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D8D19-B6B5-4948-AF34-2A7E87E88B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6951" y="2809253"/>
            <a:ext cx="3498097" cy="3700035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2800" dirty="0">
                <a:latin typeface="+mj-lt"/>
              </a:rPr>
              <a:t>Survey </a:t>
            </a:r>
          </a:p>
          <a:p>
            <a:pPr>
              <a:buFontTx/>
              <a:buChar char="-"/>
            </a:pPr>
            <a:r>
              <a:rPr lang="en-US" sz="2800" dirty="0">
                <a:latin typeface="+mj-lt"/>
              </a:rPr>
              <a:t>Focus group</a:t>
            </a:r>
          </a:p>
          <a:p>
            <a:pPr marL="0" indent="0">
              <a:buNone/>
            </a:pPr>
            <a:r>
              <a:rPr lang="en-US" sz="2800" dirty="0">
                <a:latin typeface="+mj-lt"/>
              </a:rPr>
              <a:t>- Presentations</a:t>
            </a:r>
          </a:p>
          <a:p>
            <a:pPr marL="0" indent="0">
              <a:buNone/>
            </a:pPr>
            <a:r>
              <a:rPr lang="en-US" sz="2800" dirty="0">
                <a:latin typeface="+mj-lt"/>
              </a:rPr>
              <a:t>- Small Groups</a:t>
            </a:r>
          </a:p>
          <a:p>
            <a:pPr marL="0" indent="0">
              <a:buNone/>
            </a:pPr>
            <a:r>
              <a:rPr lang="en-US" sz="2800" dirty="0">
                <a:latin typeface="+mj-lt"/>
              </a:rPr>
              <a:t>- Listserv</a:t>
            </a:r>
          </a:p>
        </p:txBody>
      </p:sp>
    </p:spTree>
    <p:extLst>
      <p:ext uri="{BB962C8B-B14F-4D97-AF65-F5344CB8AC3E}">
        <p14:creationId xmlns:p14="http://schemas.microsoft.com/office/powerpoint/2010/main" val="3006449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17A76-0E20-42E0-8B89-D755826CC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987" y="768096"/>
            <a:ext cx="10912839" cy="1184681"/>
          </a:xfrm>
        </p:spPr>
        <p:txBody>
          <a:bodyPr>
            <a:noAutofit/>
          </a:bodyPr>
          <a:lstStyle/>
          <a:p>
            <a:r>
              <a:rPr lang="en-US" sz="5400" dirty="0"/>
              <a:t>The Red Book and Small Groups</a:t>
            </a:r>
          </a:p>
        </p:txBody>
      </p:sp>
    </p:spTree>
    <p:extLst>
      <p:ext uri="{BB962C8B-B14F-4D97-AF65-F5344CB8AC3E}">
        <p14:creationId xmlns:p14="http://schemas.microsoft.com/office/powerpoint/2010/main" val="1832956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945C0-9C17-4184-8701-25ADEE502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7245" y="656983"/>
            <a:ext cx="6394714" cy="1021916"/>
          </a:xfrm>
        </p:spPr>
        <p:txBody>
          <a:bodyPr>
            <a:normAutofit/>
          </a:bodyPr>
          <a:lstStyle/>
          <a:p>
            <a:r>
              <a:rPr lang="en-US" sz="5400" dirty="0"/>
              <a:t>The Conversation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0E8BD-F397-401E-9B92-FDBCB158A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1538" y="2226496"/>
            <a:ext cx="3626127" cy="443663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dirty="0"/>
              <a:t>WHO?</a:t>
            </a:r>
          </a:p>
          <a:p>
            <a:pPr marL="0" indent="0" algn="ctr">
              <a:buNone/>
            </a:pPr>
            <a:endParaRPr lang="en-US" sz="2400" b="1" dirty="0"/>
          </a:p>
          <a:p>
            <a:pPr marL="0" indent="0" algn="ctr">
              <a:buNone/>
            </a:pPr>
            <a:r>
              <a:rPr lang="en-US" sz="2400" b="1" dirty="0"/>
              <a:t>WHEN?</a:t>
            </a:r>
          </a:p>
          <a:p>
            <a:pPr marL="0" indent="0" algn="ctr">
              <a:buNone/>
            </a:pPr>
            <a:endParaRPr lang="en-US" sz="2400" b="1" dirty="0"/>
          </a:p>
          <a:p>
            <a:pPr marL="0" indent="0" algn="ctr">
              <a:buNone/>
            </a:pPr>
            <a:r>
              <a:rPr lang="en-US" sz="2400" b="1" dirty="0"/>
              <a:t>WHERE?</a:t>
            </a:r>
          </a:p>
          <a:p>
            <a:pPr marL="0" indent="0" algn="ctr">
              <a:buNone/>
            </a:pPr>
            <a:endParaRPr lang="en-US" sz="2400" b="1" dirty="0"/>
          </a:p>
          <a:p>
            <a:pPr marL="0" indent="0" algn="ctr">
              <a:buNone/>
            </a:pPr>
            <a:r>
              <a:rPr lang="en-US" sz="2400" b="1" dirty="0"/>
              <a:t>TAKE NOTE</a:t>
            </a:r>
            <a:endParaRPr lang="en-US" sz="2400" dirty="0"/>
          </a:p>
          <a:p>
            <a:pPr marL="0" indent="0" algn="ctr">
              <a:buNone/>
            </a:pPr>
            <a:endParaRPr lang="en-US" sz="2400" b="1" dirty="0"/>
          </a:p>
          <a:p>
            <a:pPr marL="0" indent="0" algn="ctr">
              <a:buNone/>
            </a:pPr>
            <a:r>
              <a:rPr lang="en-US" sz="2400" b="1" dirty="0"/>
              <a:t>START the Conversation</a:t>
            </a:r>
            <a:endParaRPr lang="en-US" sz="2400" dirty="0"/>
          </a:p>
          <a:p>
            <a:pPr algn="ctr"/>
            <a:endParaRPr lang="en-US" sz="2400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65526640"/>
      </p:ext>
    </p:extLst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TM10001104[[fn=Feathered]]</Template>
  <TotalTime>777</TotalTime>
  <Words>823</Words>
  <Application>Microsoft Office PowerPoint</Application>
  <PresentationFormat>Widescreen</PresentationFormat>
  <Paragraphs>147</Paragraphs>
  <Slides>15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Schoolbook</vt:lpstr>
      <vt:lpstr>Corbel</vt:lpstr>
      <vt:lpstr>Lucida Calligraphy</vt:lpstr>
      <vt:lpstr>Feathered</vt:lpstr>
      <vt:lpstr>Leading Age Presentation: Getting Your Papers in Order (GYPIO) 10/05/2018</vt:lpstr>
      <vt:lpstr>Goals for Today</vt:lpstr>
      <vt:lpstr>Capitol Hill Village</vt:lpstr>
      <vt:lpstr>GYPIO</vt:lpstr>
      <vt:lpstr>Stats</vt:lpstr>
      <vt:lpstr>Why is this important?</vt:lpstr>
      <vt:lpstr>What did CHV do?</vt:lpstr>
      <vt:lpstr>The Red Book and Small Groups</vt:lpstr>
      <vt:lpstr>The Conversation</vt:lpstr>
      <vt:lpstr>Conversation Starters</vt:lpstr>
      <vt:lpstr>What to talk about</vt:lpstr>
      <vt:lpstr>Tips</vt:lpstr>
      <vt:lpstr>Case Studies</vt:lpstr>
      <vt:lpstr>Discussion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Leading Age Presentation: Getting Your Papers in Order (GYPIO) 08/09/2018</dc:title>
  <dc:creator>Samantha Schiffman</dc:creator>
  <cp:lastModifiedBy>CHV Care Services</cp:lastModifiedBy>
  <cp:revision>26</cp:revision>
  <cp:lastPrinted>2018-09-05T16:52:48Z</cp:lastPrinted>
  <dcterms:created xsi:type="dcterms:W3CDTF">2018-08-09T17:56:43Z</dcterms:created>
  <dcterms:modified xsi:type="dcterms:W3CDTF">2018-09-28T21:45:14Z</dcterms:modified>
</cp:coreProperties>
</file>